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79" d="100"/>
          <a:sy n="79" d="100"/>
        </p:scale>
        <p:origin x="6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987FA46F-5002-4471-9565-E13A3FECE7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73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F7A96653-D0AB-4465-AE43-2983F97983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95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5EA12881-797C-40D5-B5AA-D88AA6D10593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09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4227-9BE2-44F8-8D00-01EAC9ACBE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3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BC66-D1E9-42A7-B110-3222CC1079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06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ADA3F-B045-467C-B41D-BD84237B98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930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3C866-DE7C-4459-B1BD-F85A0448A5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03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A8AB-EB3B-4AFA-8670-22A00F300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673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A4424-7C63-463C-A1F2-E93AC57F86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38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BCF3E-AD75-4070-AE75-C25D9FE6BA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96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ABF9-EFF3-4138-A256-C58A671311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46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B32C5-AB25-4A89-983F-99959ECFE3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0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5C1D-9767-4714-9715-D20D15836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617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54FB5-B222-4C74-8126-99DD6D3C4C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56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E7250851-F34C-4999-A610-FEF3CFF6BE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1331913"/>
            <a:ext cx="8239125" cy="27511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PEG</a:t>
            </a:r>
            <a:r>
              <a:rPr kumimoji="0"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・在宅医療学会（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HEQ</a:t>
            </a:r>
            <a:r>
              <a:rPr kumimoji="0"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）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8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800" b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233863"/>
            <a:ext cx="8167688" cy="1971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kumimoji="0" lang="en-US" altLang="ja-JP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288925" y="1020763"/>
            <a:ext cx="8642350" cy="564673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133350" y="303213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9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PEG・在宅医療学会（HEQ）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intergroup</cp:lastModifiedBy>
  <cp:revision>101</cp:revision>
  <dcterms:created xsi:type="dcterms:W3CDTF">2000-09-04T17:39:07Z</dcterms:created>
  <dcterms:modified xsi:type="dcterms:W3CDTF">2019-03-07T01:43:40Z</dcterms:modified>
</cp:coreProperties>
</file>